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8" r:id="rId2"/>
    <p:sldId id="270" r:id="rId3"/>
    <p:sldId id="281" r:id="rId4"/>
    <p:sldId id="273" r:id="rId5"/>
    <p:sldId id="282" r:id="rId6"/>
    <p:sldId id="274" r:id="rId7"/>
    <p:sldId id="283" r:id="rId8"/>
    <p:sldId id="275" r:id="rId9"/>
    <p:sldId id="284" r:id="rId10"/>
    <p:sldId id="278" r:id="rId11"/>
    <p:sldId id="279" r:id="rId12"/>
    <p:sldId id="280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560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F020CC-9B8B-4ADD-B26D-DDD552D7EE66}" type="datetimeFigureOut">
              <a:rPr lang="en-US" smtClean="0"/>
              <a:t>10/15/2020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4F6EF1-4D71-4B25-ABB5-B63BBE022E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262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4F6EF1-4D71-4B25-ABB5-B63BBE022E3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74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4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新細明體" pitchFamily="18" charset="-120"/>
            </a:endParaRPr>
          </a:p>
        </p:txBody>
      </p:sp>
      <p:sp>
        <p:nvSpPr>
          <p:cNvPr id="304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B671A550-5798-4C33-85CF-6B4FA80D736C}" type="slidenum">
              <a:rPr lang="zh-TW" altLang="en-U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11</a:t>
            </a:fld>
            <a:endParaRPr lang="en-US" altLang="zh-TW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9552" y="-171400"/>
            <a:ext cx="8147248" cy="1070992"/>
          </a:xfrm>
        </p:spPr>
        <p:txBody>
          <a:bodyPr>
            <a:normAutofit/>
          </a:bodyPr>
          <a:lstStyle/>
          <a:p>
            <a:r>
              <a:rPr lang="zh-TW" altLang="en-US" sz="3600" dirty="0" smtClean="0">
                <a:solidFill>
                  <a:srgbClr val="FF0000"/>
                </a:solidFill>
              </a:rPr>
              <a:t>翻譯很有趣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79512" y="620688"/>
            <a:ext cx="8352928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1. Regular Milk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內容版面配置區 3"/>
          <p:cNvSpPr txBox="1">
            <a:spLocks/>
          </p:cNvSpPr>
          <p:nvPr/>
        </p:nvSpPr>
        <p:spPr>
          <a:xfrm>
            <a:off x="179512" y="1124744"/>
            <a:ext cx="8352928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規則牛奶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內容版面配置區 3"/>
          <p:cNvSpPr>
            <a:spLocks noGrp="1"/>
          </p:cNvSpPr>
          <p:nvPr>
            <p:ph sz="half" idx="2"/>
          </p:nvPr>
        </p:nvSpPr>
        <p:spPr>
          <a:xfrm>
            <a:off x="179512" y="1700808"/>
            <a:ext cx="8352928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2. Are you kidding?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內容版面配置區 3"/>
          <p:cNvSpPr>
            <a:spLocks noGrp="1"/>
          </p:cNvSpPr>
          <p:nvPr>
            <p:ph sz="half" idx="2"/>
          </p:nvPr>
        </p:nvSpPr>
        <p:spPr>
          <a:xfrm>
            <a:off x="179512" y="2276872"/>
            <a:ext cx="8352928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你是凱丁嗎</a:t>
            </a: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內容版面配置區 3"/>
          <p:cNvSpPr>
            <a:spLocks noGrp="1"/>
          </p:cNvSpPr>
          <p:nvPr>
            <p:ph sz="half" idx="2"/>
          </p:nvPr>
        </p:nvSpPr>
        <p:spPr>
          <a:xfrm>
            <a:off x="251520" y="2780928"/>
            <a:ext cx="8352928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3. No. I am serious.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內容版面配置區 3"/>
          <p:cNvSpPr>
            <a:spLocks noGrp="1"/>
          </p:cNvSpPr>
          <p:nvPr>
            <p:ph sz="half" idx="2"/>
          </p:nvPr>
        </p:nvSpPr>
        <p:spPr>
          <a:xfrm>
            <a:off x="331912" y="3284984"/>
            <a:ext cx="8352928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不。我是西瑞司。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內容版面配置區 3"/>
          <p:cNvSpPr>
            <a:spLocks noGrp="1"/>
          </p:cNvSpPr>
          <p:nvPr>
            <p:ph sz="half" idx="2"/>
          </p:nvPr>
        </p:nvSpPr>
        <p:spPr>
          <a:xfrm>
            <a:off x="251520" y="3933056"/>
            <a:ext cx="8352928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4. How are you?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內容版面配置區 3"/>
          <p:cNvSpPr>
            <a:spLocks noGrp="1"/>
          </p:cNvSpPr>
          <p:nvPr>
            <p:ph sz="half" idx="2"/>
          </p:nvPr>
        </p:nvSpPr>
        <p:spPr>
          <a:xfrm>
            <a:off x="403920" y="4509120"/>
            <a:ext cx="8352928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   怎麼是你</a:t>
            </a: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內容版面配置區 3"/>
          <p:cNvSpPr>
            <a:spLocks noGrp="1"/>
          </p:cNvSpPr>
          <p:nvPr>
            <p:ph sz="half" idx="2"/>
          </p:nvPr>
        </p:nvSpPr>
        <p:spPr>
          <a:xfrm>
            <a:off x="251520" y="5085184"/>
            <a:ext cx="8352928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5. How old are you?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內容版面配置區 3"/>
          <p:cNvSpPr>
            <a:spLocks noGrp="1"/>
          </p:cNvSpPr>
          <p:nvPr>
            <p:ph sz="half" idx="2"/>
          </p:nvPr>
        </p:nvSpPr>
        <p:spPr>
          <a:xfrm>
            <a:off x="323528" y="5661248"/>
            <a:ext cx="8352928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   怎麼老是你</a:t>
            </a: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內容版面配置區 3"/>
          <p:cNvSpPr>
            <a:spLocks noGrp="1"/>
          </p:cNvSpPr>
          <p:nvPr>
            <p:ph sz="half" idx="2"/>
          </p:nvPr>
        </p:nvSpPr>
        <p:spPr>
          <a:xfrm>
            <a:off x="3923928" y="620688"/>
            <a:ext cx="8352928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6. Garden Greens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內容版面配置區 3"/>
          <p:cNvSpPr txBox="1">
            <a:spLocks/>
          </p:cNvSpPr>
          <p:nvPr/>
        </p:nvSpPr>
        <p:spPr>
          <a:xfrm>
            <a:off x="4067944" y="1124744"/>
            <a:ext cx="8352928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花園成綠色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8" name="內容版面配置區 3"/>
          <p:cNvSpPr>
            <a:spLocks noGrp="1"/>
          </p:cNvSpPr>
          <p:nvPr>
            <p:ph sz="half" idx="2"/>
          </p:nvPr>
        </p:nvSpPr>
        <p:spPr>
          <a:xfrm>
            <a:off x="3995936" y="1772816"/>
            <a:ext cx="8352928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7. Go ahead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內容版面配置區 3"/>
          <p:cNvSpPr>
            <a:spLocks noGrp="1"/>
          </p:cNvSpPr>
          <p:nvPr>
            <p:ph sz="half" idx="2"/>
          </p:nvPr>
        </p:nvSpPr>
        <p:spPr>
          <a:xfrm>
            <a:off x="4067944" y="2348880"/>
            <a:ext cx="8352928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    去前面。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內容版面配置區 3"/>
          <p:cNvSpPr>
            <a:spLocks noGrp="1"/>
          </p:cNvSpPr>
          <p:nvPr>
            <p:ph sz="half" idx="2"/>
          </p:nvPr>
        </p:nvSpPr>
        <p:spPr>
          <a:xfrm>
            <a:off x="3923928" y="2852936"/>
            <a:ext cx="8352928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At KFC, we do chicken right.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內容版面配置區 3"/>
          <p:cNvSpPr>
            <a:spLocks noGrp="1"/>
          </p:cNvSpPr>
          <p:nvPr>
            <p:ph sz="half" idx="2"/>
          </p:nvPr>
        </p:nvSpPr>
        <p:spPr>
          <a:xfrm>
            <a:off x="3851920" y="3356992"/>
            <a:ext cx="8352928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TW" altLang="en-US" dirty="0" smtClean="0">
                <a:latin typeface="Times New Roman" pitchFamily="18" charset="0"/>
                <a:cs typeface="Times New Roman" pitchFamily="18" charset="0"/>
              </a:rPr>
              <a:t>在肯德基，我們做雞是對的。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uild="p"/>
      <p:bldP spid="11" grpId="0" build="p"/>
      <p:bldP spid="13" grpId="0" build="p"/>
      <p:bldP spid="15" grpId="0" build="p"/>
      <p:bldP spid="17" grpId="0"/>
      <p:bldP spid="2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sz="67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指教</a:t>
            </a:r>
            <a:r>
              <a:rPr lang="zh-TW" altLang="en-US" sz="60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6000" b="1" dirty="0" smtClean="0">
                <a:solidFill>
                  <a:srgbClr val="0070C0"/>
                </a:solidFill>
                <a:latin typeface="王漢宗中明體注音" pitchFamily="82" charset="-120"/>
                <a:ea typeface="王漢宗中明體注音" pitchFamily="82" charset="-120"/>
              </a:rPr>
              <a:t/>
            </a:r>
            <a:br>
              <a:rPr lang="en-US" altLang="zh-TW" sz="6000" b="1" dirty="0" smtClean="0">
                <a:solidFill>
                  <a:srgbClr val="0070C0"/>
                </a:solidFill>
                <a:latin typeface="王漢宗中明體注音" pitchFamily="82" charset="-120"/>
                <a:ea typeface="王漢宗中明體注音" pitchFamily="82" charset="-120"/>
              </a:rPr>
            </a:br>
            <a:r>
              <a:rPr lang="en-US" altLang="zh-TW" sz="36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(give advice or comments)</a:t>
            </a:r>
            <a:endParaRPr lang="en-US" sz="3600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556792"/>
            <a:ext cx="9036496" cy="5040560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這是我個人的看法，還請大家多多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指教</a:t>
            </a:r>
            <a:r>
              <a:rPr lang="zh-TW" altLang="en-US" sz="5400" dirty="0" smtClean="0"/>
              <a:t>。</a:t>
            </a:r>
            <a:endParaRPr lang="en-US" altLang="zh-TW" sz="5400" dirty="0" smtClean="0"/>
          </a:p>
          <a:p>
            <a:r>
              <a:rPr lang="zh-TW" altLang="en-US" sz="5400" dirty="0" smtClean="0"/>
              <a:t>我說中文說得不好，還請您</a:t>
            </a:r>
            <a:endParaRPr lang="en-US" altLang="zh-TW" sz="5400" dirty="0" smtClean="0"/>
          </a:p>
          <a:p>
            <a:pPr>
              <a:buNone/>
            </a:pPr>
            <a:r>
              <a:rPr lang="zh-TW" altLang="en-US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指教</a:t>
            </a:r>
            <a:r>
              <a:rPr lang="zh-TW" altLang="en-US" sz="4800" dirty="0" smtClean="0"/>
              <a:t>。</a:t>
            </a:r>
            <a:endParaRPr lang="en-US" sz="5400" dirty="0"/>
          </a:p>
        </p:txBody>
      </p:sp>
      <p:pic>
        <p:nvPicPr>
          <p:cNvPr id="4" name="圖片 3" descr="謝謝指教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00616" y="4473384"/>
            <a:ext cx="1835680" cy="241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Cloud Callout 3"/>
          <p:cNvSpPr>
            <a:spLocks noChangeArrowheads="1"/>
          </p:cNvSpPr>
          <p:nvPr/>
        </p:nvSpPr>
        <p:spPr bwMode="auto">
          <a:xfrm>
            <a:off x="2208213" y="2527300"/>
            <a:ext cx="4924425" cy="221615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79" name="Footer Placeholder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200" dirty="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80" name="TextBox 2"/>
          <p:cNvSpPr txBox="1">
            <a:spLocks noChangeArrowheads="1"/>
          </p:cNvSpPr>
          <p:nvPr/>
        </p:nvSpPr>
        <p:spPr bwMode="auto">
          <a:xfrm>
            <a:off x="2635250" y="2959100"/>
            <a:ext cx="433863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540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講解本週作業</a:t>
            </a:r>
            <a:endParaRPr lang="en-US" altLang="en-US" sz="540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52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588963"/>
            <a:ext cx="2803525" cy="183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4440238"/>
            <a:ext cx="1654175" cy="198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562475"/>
            <a:ext cx="1647825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4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14350"/>
            <a:ext cx="2554288" cy="191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2585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EFE12C6-94BD-4D05-93B3-DA85B105F60B}" type="slidenum">
              <a:rPr lang="zh-TW" altLang="en-US" sz="1200" smtClean="0">
                <a:solidFill>
                  <a:schemeClr val="tx1"/>
                </a:solidFill>
                <a:latin typeface="Arial" charset="0"/>
                <a:ea typeface="新細明體" pitchFamily="18" charset="-12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zh-TW" sz="120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4127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200800" cy="550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937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95536" y="-99954"/>
            <a:ext cx="8424936" cy="792088"/>
          </a:xfrm>
        </p:spPr>
        <p:txBody>
          <a:bodyPr>
            <a:noAutofit/>
          </a:bodyPr>
          <a:lstStyle/>
          <a:p>
            <a:r>
              <a:rPr lang="en-US" altLang="zh-TW" sz="3600" b="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zh-TW" altLang="en-US" sz="3600" b="0" dirty="0" smtClean="0">
                <a:latin typeface="Times New Roman" pitchFamily="18" charset="0"/>
                <a:cs typeface="Times New Roman" pitchFamily="18" charset="0"/>
              </a:rPr>
              <a:t>請耐心等候</a:t>
            </a:r>
            <a:endParaRPr lang="en-US" sz="36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內容版面配置區 10" descr="Jacob_Davis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6662480" y="4146312"/>
            <a:ext cx="6864" cy="8413"/>
          </a:xfrm>
        </p:spPr>
      </p:pic>
      <p:pic>
        <p:nvPicPr>
          <p:cNvPr id="6147" name="Picture 3" descr="C:\Users\Elaine\Documents\慈濟爾灣2015-2016\第三週\Jacob_Dav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8568" y="3424793"/>
            <a:ext cx="6864" cy="8413"/>
          </a:xfrm>
          <a:prstGeom prst="rect">
            <a:avLst/>
          </a:prstGeom>
          <a:noFill/>
        </p:spPr>
      </p:pic>
      <p:pic>
        <p:nvPicPr>
          <p:cNvPr id="6148" name="Picture 4" descr="C:\Users\Elaine\Documents\慈濟爾灣2015-2016\第三週\Jacob_Dav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8568" y="3424793"/>
            <a:ext cx="6864" cy="8413"/>
          </a:xfrm>
          <a:prstGeom prst="rect">
            <a:avLst/>
          </a:prstGeom>
          <a:noFill/>
        </p:spPr>
      </p:pic>
      <p:pic>
        <p:nvPicPr>
          <p:cNvPr id="6149" name="Picture 5" descr="C:\Users\Elaine\Documents\慈濟爾灣2015-2016\第三週\Jacob_Dav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8568" y="3424793"/>
            <a:ext cx="6864" cy="8413"/>
          </a:xfrm>
          <a:prstGeom prst="rect">
            <a:avLst/>
          </a:prstGeom>
          <a:noFill/>
        </p:spPr>
      </p:pic>
      <p:sp>
        <p:nvSpPr>
          <p:cNvPr id="9" name="文字版面配置區 2"/>
          <p:cNvSpPr>
            <a:spLocks noGrp="1"/>
          </p:cNvSpPr>
          <p:nvPr>
            <p:ph type="body" idx="1"/>
          </p:nvPr>
        </p:nvSpPr>
        <p:spPr>
          <a:xfrm>
            <a:off x="467544" y="461034"/>
            <a:ext cx="8424936" cy="792088"/>
          </a:xfrm>
        </p:spPr>
        <p:txBody>
          <a:bodyPr>
            <a:noAutofit/>
          </a:bodyPr>
          <a:lstStyle/>
          <a:p>
            <a:r>
              <a:rPr lang="en-US" altLang="zh-TW" sz="3600" b="0" dirty="0" smtClean="0">
                <a:latin typeface="Times New Roman" pitchFamily="18" charset="0"/>
                <a:cs typeface="Times New Roman" pitchFamily="18" charset="0"/>
              </a:rPr>
              <a:t>   Ask the patience to wait. </a:t>
            </a:r>
            <a:endParaRPr lang="en-US" sz="36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文字版面配置區 2"/>
          <p:cNvSpPr>
            <a:spLocks noGrp="1"/>
          </p:cNvSpPr>
          <p:nvPr>
            <p:ph type="body" idx="1"/>
          </p:nvPr>
        </p:nvSpPr>
        <p:spPr>
          <a:xfrm>
            <a:off x="395536" y="1020898"/>
            <a:ext cx="8424936" cy="751918"/>
          </a:xfrm>
        </p:spPr>
        <p:txBody>
          <a:bodyPr>
            <a:noAutofit/>
          </a:bodyPr>
          <a:lstStyle/>
          <a:p>
            <a:r>
              <a:rPr lang="en-US" altLang="zh-TW" sz="3600" b="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zh-TW" altLang="en-US" sz="3600" b="0" dirty="0" smtClean="0">
                <a:latin typeface="Times New Roman" pitchFamily="18" charset="0"/>
                <a:cs typeface="Times New Roman" pitchFamily="18" charset="0"/>
              </a:rPr>
              <a:t>請在一米線外等候</a:t>
            </a:r>
            <a:endParaRPr lang="en-US" sz="36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文字版面配置區 2"/>
          <p:cNvSpPr>
            <a:spLocks noGrp="1"/>
          </p:cNvSpPr>
          <p:nvPr>
            <p:ph type="body" idx="1"/>
          </p:nvPr>
        </p:nvSpPr>
        <p:spPr>
          <a:xfrm>
            <a:off x="467544" y="1628800"/>
            <a:ext cx="8424936" cy="792088"/>
          </a:xfrm>
        </p:spPr>
        <p:txBody>
          <a:bodyPr>
            <a:noAutofit/>
          </a:bodyPr>
          <a:lstStyle/>
          <a:p>
            <a:r>
              <a:rPr lang="zh-TW" altLang="en-US" sz="3600" b="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TW" sz="3600" b="0" dirty="0" smtClean="0">
                <a:latin typeface="Times New Roman" pitchFamily="18" charset="0"/>
                <a:cs typeface="Times New Roman" pitchFamily="18" charset="0"/>
              </a:rPr>
              <a:t>Please wait outside flour-rice noodle. </a:t>
            </a:r>
            <a:endParaRPr lang="en-US" sz="36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文字版面配置區 2"/>
          <p:cNvSpPr>
            <a:spLocks noGrp="1"/>
          </p:cNvSpPr>
          <p:nvPr>
            <p:ph type="body" idx="1"/>
          </p:nvPr>
        </p:nvSpPr>
        <p:spPr>
          <a:xfrm>
            <a:off x="395536" y="2132856"/>
            <a:ext cx="8424936" cy="792088"/>
          </a:xfrm>
        </p:spPr>
        <p:txBody>
          <a:bodyPr>
            <a:noAutofit/>
          </a:bodyPr>
          <a:lstStyle/>
          <a:p>
            <a:r>
              <a:rPr lang="en-US" altLang="zh-TW" sz="3600" b="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zh-TW" altLang="en-US" sz="3600" b="0" dirty="0" smtClean="0">
                <a:latin typeface="Times New Roman" pitchFamily="18" charset="0"/>
                <a:cs typeface="Times New Roman" pitchFamily="18" charset="0"/>
              </a:rPr>
              <a:t>色狼</a:t>
            </a:r>
            <a:endParaRPr lang="en-US" sz="36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文字版面配置區 2"/>
          <p:cNvSpPr>
            <a:spLocks noGrp="1"/>
          </p:cNvSpPr>
          <p:nvPr>
            <p:ph type="body" idx="1"/>
          </p:nvPr>
        </p:nvSpPr>
        <p:spPr>
          <a:xfrm>
            <a:off x="467544" y="2636912"/>
            <a:ext cx="8424936" cy="792088"/>
          </a:xfrm>
        </p:spPr>
        <p:txBody>
          <a:bodyPr>
            <a:noAutofit/>
          </a:bodyPr>
          <a:lstStyle/>
          <a:p>
            <a:r>
              <a:rPr lang="en-US" altLang="zh-TW" sz="3600" b="0" dirty="0" smtClean="0">
                <a:latin typeface="Times New Roman" pitchFamily="18" charset="0"/>
                <a:cs typeface="Times New Roman" pitchFamily="18" charset="0"/>
              </a:rPr>
              <a:t>   color wolf.</a:t>
            </a:r>
            <a:endParaRPr lang="en-US" sz="36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文字版面配置區 2"/>
          <p:cNvSpPr>
            <a:spLocks noGrp="1"/>
          </p:cNvSpPr>
          <p:nvPr>
            <p:ph type="body" idx="1"/>
          </p:nvPr>
        </p:nvSpPr>
        <p:spPr>
          <a:xfrm>
            <a:off x="395536" y="3212976"/>
            <a:ext cx="8424936" cy="792088"/>
          </a:xfrm>
        </p:spPr>
        <p:txBody>
          <a:bodyPr>
            <a:noAutofit/>
          </a:bodyPr>
          <a:lstStyle/>
          <a:p>
            <a:r>
              <a:rPr lang="en-US" altLang="zh-TW" sz="3600" b="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zh-TW" altLang="en-US" sz="3600" b="0" dirty="0" smtClean="0">
                <a:latin typeface="Times New Roman" pitchFamily="18" charset="0"/>
                <a:cs typeface="Times New Roman" pitchFamily="18" charset="0"/>
              </a:rPr>
              <a:t>小心滑倒</a:t>
            </a:r>
            <a:endParaRPr lang="en-US" sz="36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文字版面配置區 2"/>
          <p:cNvSpPr>
            <a:spLocks noGrp="1"/>
          </p:cNvSpPr>
          <p:nvPr>
            <p:ph type="body" idx="1"/>
          </p:nvPr>
        </p:nvSpPr>
        <p:spPr>
          <a:xfrm>
            <a:off x="755576" y="3717032"/>
            <a:ext cx="8424936" cy="792088"/>
          </a:xfrm>
        </p:spPr>
        <p:txBody>
          <a:bodyPr>
            <a:noAutofit/>
          </a:bodyPr>
          <a:lstStyle/>
          <a:p>
            <a:r>
              <a:rPr lang="en-US" altLang="zh-TW" sz="3600" b="0" dirty="0" smtClean="0">
                <a:latin typeface="Times New Roman" pitchFamily="18" charset="0"/>
                <a:cs typeface="Times New Roman" pitchFamily="18" charset="0"/>
              </a:rPr>
              <a:t>Carefully slip and fall down.</a:t>
            </a:r>
            <a:endParaRPr lang="en-US" sz="36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文字版面配置區 2"/>
          <p:cNvSpPr>
            <a:spLocks noGrp="1"/>
          </p:cNvSpPr>
          <p:nvPr>
            <p:ph type="body" idx="1"/>
          </p:nvPr>
        </p:nvSpPr>
        <p:spPr>
          <a:xfrm>
            <a:off x="395536" y="4293096"/>
            <a:ext cx="8424936" cy="792088"/>
          </a:xfrm>
        </p:spPr>
        <p:txBody>
          <a:bodyPr>
            <a:noAutofit/>
          </a:bodyPr>
          <a:lstStyle/>
          <a:p>
            <a:r>
              <a:rPr lang="en-US" altLang="zh-TW" sz="3600" b="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zh-TW" altLang="en-US" sz="3600" b="0" dirty="0" smtClean="0">
                <a:latin typeface="Times New Roman" pitchFamily="18" charset="0"/>
                <a:cs typeface="Times New Roman" pitchFamily="18" charset="0"/>
              </a:rPr>
              <a:t>烘手機</a:t>
            </a:r>
            <a:endParaRPr lang="en-US" sz="36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文字版面配置區 2"/>
          <p:cNvSpPr>
            <a:spLocks noGrp="1"/>
          </p:cNvSpPr>
          <p:nvPr>
            <p:ph type="body" idx="1"/>
          </p:nvPr>
        </p:nvSpPr>
        <p:spPr>
          <a:xfrm>
            <a:off x="755576" y="4869160"/>
            <a:ext cx="8424936" cy="792088"/>
          </a:xfrm>
        </p:spPr>
        <p:txBody>
          <a:bodyPr>
            <a:noAutofit/>
          </a:bodyPr>
          <a:lstStyle/>
          <a:p>
            <a:r>
              <a:rPr lang="en-US" altLang="zh-TW" sz="3600" b="0" dirty="0" smtClean="0">
                <a:latin typeface="Times New Roman" pitchFamily="18" charset="0"/>
                <a:cs typeface="Times New Roman" pitchFamily="18" charset="0"/>
              </a:rPr>
              <a:t>Bake phone</a:t>
            </a:r>
            <a:endParaRPr lang="en-US" sz="36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文字版面配置區 2"/>
          <p:cNvSpPr>
            <a:spLocks noGrp="1"/>
          </p:cNvSpPr>
          <p:nvPr>
            <p:ph type="body" idx="1"/>
          </p:nvPr>
        </p:nvSpPr>
        <p:spPr>
          <a:xfrm>
            <a:off x="323528" y="5301208"/>
            <a:ext cx="8424936" cy="792088"/>
          </a:xfrm>
        </p:spPr>
        <p:txBody>
          <a:bodyPr>
            <a:noAutofit/>
          </a:bodyPr>
          <a:lstStyle/>
          <a:p>
            <a:r>
              <a:rPr lang="en-US" altLang="zh-TW" sz="3600" b="0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zh-TW" altLang="en-US" sz="3600" b="0" dirty="0" smtClean="0">
                <a:latin typeface="Times New Roman" pitchFamily="18" charset="0"/>
                <a:cs typeface="Times New Roman" pitchFamily="18" charset="0"/>
              </a:rPr>
              <a:t>英年早逝</a:t>
            </a:r>
            <a:endParaRPr lang="en-US" sz="36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文字版面配置區 2"/>
          <p:cNvSpPr>
            <a:spLocks noGrp="1"/>
          </p:cNvSpPr>
          <p:nvPr>
            <p:ph type="body" idx="1"/>
          </p:nvPr>
        </p:nvSpPr>
        <p:spPr>
          <a:xfrm>
            <a:off x="755576" y="5805264"/>
            <a:ext cx="8424936" cy="792088"/>
          </a:xfrm>
        </p:spPr>
        <p:txBody>
          <a:bodyPr>
            <a:noAutofit/>
          </a:bodyPr>
          <a:lstStyle/>
          <a:p>
            <a:r>
              <a:rPr lang="en-US" altLang="zh-TW" sz="3600" b="0" dirty="0" smtClean="0">
                <a:latin typeface="Times New Roman" pitchFamily="18" charset="0"/>
                <a:cs typeface="Times New Roman" pitchFamily="18" charset="0"/>
              </a:rPr>
              <a:t>Handsome year, morning die.   </a:t>
            </a:r>
            <a:endParaRPr lang="en-US" sz="3600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6" grpId="0" build="p"/>
      <p:bldP spid="18" grpId="0" build="p"/>
      <p:bldP spid="20" grpId="0" build="p"/>
      <p:bldP spid="22" grpId="0" build="p"/>
      <p:bldP spid="2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3979"/>
            <a:ext cx="7517009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68959"/>
            <a:ext cx="2926656" cy="257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096546"/>
            <a:ext cx="2746113" cy="2520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090833"/>
            <a:ext cx="2451516" cy="264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5096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512168"/>
          </a:xfrm>
        </p:spPr>
        <p:txBody>
          <a:bodyPr>
            <a:normAutofit fontScale="90000"/>
          </a:bodyPr>
          <a:lstStyle/>
          <a:p>
            <a:r>
              <a:rPr lang="zh-TW" altLang="en-US" sz="6700" b="1" dirty="0" smtClean="0">
                <a:solidFill>
                  <a:srgbClr val="0070C0"/>
                </a:solidFill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 分辨</a:t>
            </a:r>
            <a:r>
              <a:rPr lang="en-US" altLang="zh-TW" sz="6000" b="1" dirty="0" smtClean="0">
                <a:solidFill>
                  <a:srgbClr val="0070C0"/>
                </a:solidFill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/>
            </a:r>
            <a:br>
              <a:rPr lang="en-US" altLang="zh-TW" sz="6000" b="1" dirty="0" smtClean="0">
                <a:solidFill>
                  <a:srgbClr val="0070C0"/>
                </a:solidFill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</a:br>
            <a:r>
              <a:rPr lang="en-US" altLang="zh-TW" sz="36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(to differentiate, to distinguish )</a:t>
            </a:r>
            <a:endParaRPr lang="en-US" sz="3600" dirty="0">
              <a:latin typeface="Times New Roman" pitchFamily="18" charset="0"/>
              <a:ea typeface="華康明體W5注音字" pitchFamily="18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412776"/>
            <a:ext cx="8964488" cy="5904656"/>
          </a:xfrm>
        </p:spPr>
        <p:txBody>
          <a:bodyPr>
            <a:normAutofit/>
          </a:bodyPr>
          <a:lstStyle/>
          <a:p>
            <a:r>
              <a:rPr lang="zh-TW" altLang="en-US" sz="4800" dirty="0" smtClean="0">
                <a:latin typeface="Times New Roman" pitchFamily="18" charset="0"/>
                <a:cs typeface="Times New Roman" pitchFamily="18" charset="0"/>
              </a:rPr>
              <a:t>你能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分辨</a:t>
            </a:r>
            <a:r>
              <a:rPr lang="zh-TW" altLang="en-US" sz="4800" dirty="0" smtClean="0">
                <a:latin typeface="Times New Roman" pitchFamily="18" charset="0"/>
                <a:cs typeface="Times New Roman" pitchFamily="18" charset="0"/>
              </a:rPr>
              <a:t>這些是真的古</a:t>
            </a:r>
            <a:r>
              <a:rPr lang="zh-TW" altLang="en-US" sz="4800" b="1" dirty="0" smtClean="0">
                <a:solidFill>
                  <a:srgbClr val="0070C0"/>
                </a:solidFill>
                <a:latin typeface="Times New Roman" pitchFamily="18" charset="0"/>
                <a:ea typeface="華康標宋W4注音字" pitchFamily="18" charset="-120"/>
                <a:cs typeface="Times New Roman" pitchFamily="18" charset="0"/>
              </a:rPr>
              <a:t>董</a:t>
            </a:r>
            <a:r>
              <a:rPr lang="en-US" altLang="zh-TW" dirty="0" smtClean="0">
                <a:latin typeface="Times New Roman" pitchFamily="18" charset="0"/>
                <a:ea typeface="華康標宋W4注音字" pitchFamily="18" charset="-120"/>
                <a:cs typeface="Times New Roman" pitchFamily="18" charset="0"/>
              </a:rPr>
              <a:t>(antique)</a:t>
            </a:r>
            <a:r>
              <a:rPr lang="zh-TW" altLang="en-US" sz="4800" dirty="0" smtClean="0">
                <a:latin typeface="Times New Roman" pitchFamily="18" charset="0"/>
                <a:cs typeface="Times New Roman" pitchFamily="18" charset="0"/>
              </a:rPr>
              <a:t>還是假的</a:t>
            </a:r>
            <a:r>
              <a:rPr lang="zh-TW" altLang="en-US" sz="4800" b="1" dirty="0" smtClean="0">
                <a:solidFill>
                  <a:srgbClr val="0070C0"/>
                </a:solidFill>
                <a:latin typeface="Times New Roman" pitchFamily="18" charset="0"/>
                <a:ea typeface="華康郭泰碑W4注音字" pitchFamily="66" charset="-120"/>
                <a:cs typeface="Times New Roman" pitchFamily="18" charset="0"/>
              </a:rPr>
              <a:t>贋</a:t>
            </a:r>
            <a:r>
              <a:rPr lang="zh-TW" altLang="en-US" sz="48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(fakes)</a:t>
            </a:r>
            <a:r>
              <a:rPr lang="en-US" altLang="zh-TW" dirty="0" smtClean="0">
                <a:latin typeface="Times New Roman" pitchFamily="18" charset="0"/>
                <a:ea typeface="+mj-ea"/>
                <a:cs typeface="Times New Roman" pitchFamily="18" charset="0"/>
              </a:rPr>
              <a:t>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yànpǐn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TW" altLang="en-US" sz="4800" dirty="0" smtClean="0">
                <a:latin typeface="Times New Roman" pitchFamily="18" charset="0"/>
                <a:cs typeface="Times New Roman" pitchFamily="18" charset="0"/>
              </a:rPr>
              <a:t>嗎</a:t>
            </a:r>
            <a:r>
              <a:rPr lang="en-US" altLang="zh-TW" sz="5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圖片 5" descr="古董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9822" y="3393368"/>
            <a:ext cx="2125293" cy="32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圖片 6" descr="古董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33554" y="3501008"/>
            <a:ext cx="3318966" cy="30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圖片 8" descr="古董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4523952"/>
            <a:ext cx="2629845" cy="198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393" y="260648"/>
            <a:ext cx="5904656" cy="3285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470728"/>
            <a:ext cx="2644775" cy="325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933056"/>
            <a:ext cx="3974986" cy="204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5713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收集</a:t>
            </a:r>
            <a:r>
              <a:rPr lang="en-US" altLang="zh-TW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(to collect)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5328592"/>
          </a:xfrm>
        </p:spPr>
        <p:txBody>
          <a:bodyPr>
            <a:normAutofit/>
          </a:bodyPr>
          <a:lstStyle/>
          <a:p>
            <a:r>
              <a:rPr lang="zh-TW" altLang="en-US" sz="5400" dirty="0" smtClean="0">
                <a:latin typeface="+mj-ea"/>
                <a:ea typeface="+mj-ea"/>
              </a:rPr>
              <a:t>王老師喜歡旅行</a:t>
            </a:r>
            <a:r>
              <a:rPr lang="en-US" altLang="zh-TW" sz="5400" dirty="0" smtClean="0">
                <a:latin typeface="+mj-ea"/>
                <a:ea typeface="+mj-ea"/>
              </a:rPr>
              <a:t>,</a:t>
            </a:r>
            <a:r>
              <a:rPr lang="zh-TW" altLang="en-US" sz="5400" dirty="0" smtClean="0">
                <a:latin typeface="+mj-ea"/>
                <a:ea typeface="+mj-ea"/>
              </a:rPr>
              <a:t>他收集了很多各地的明信片。</a:t>
            </a:r>
            <a:endParaRPr lang="en-US" sz="5400" dirty="0">
              <a:latin typeface="+mj-ea"/>
              <a:ea typeface="+mj-ea"/>
            </a:endParaRPr>
          </a:p>
        </p:txBody>
      </p:sp>
      <p:pic>
        <p:nvPicPr>
          <p:cNvPr id="8" name="圖片 7" descr="收集明信片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62579" y="2708920"/>
            <a:ext cx="3816424" cy="4080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6536458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708920"/>
            <a:ext cx="4089010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3013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提問</a:t>
            </a:r>
            <a:r>
              <a:rPr lang="en-US" altLang="zh-TW" sz="6000" b="1" dirty="0" smtClean="0">
                <a:solidFill>
                  <a:srgbClr val="0070C0"/>
                </a:solidFill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/>
            </a:r>
            <a:br>
              <a:rPr lang="en-US" altLang="zh-TW" sz="6000" b="1" dirty="0" smtClean="0">
                <a:solidFill>
                  <a:srgbClr val="0070C0"/>
                </a:solidFill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</a:br>
            <a:r>
              <a:rPr lang="en-US" altLang="zh-TW" sz="36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(to ask</a:t>
            </a:r>
            <a:r>
              <a:rPr lang="zh-TW" altLang="en-US" sz="36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 </a:t>
            </a:r>
            <a:r>
              <a:rPr lang="en-US" altLang="zh-TW" sz="36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a question/ question)</a:t>
            </a:r>
            <a:endParaRPr lang="en-US" sz="3600" dirty="0">
              <a:latin typeface="Times New Roman" pitchFamily="18" charset="0"/>
              <a:ea typeface="華康明體W5注音字" pitchFamily="18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112568"/>
          </a:xfrm>
        </p:spPr>
        <p:txBody>
          <a:bodyPr/>
          <a:lstStyle/>
          <a:p>
            <a:r>
              <a:rPr lang="zh-TW" altLang="en-US" sz="4800" dirty="0" smtClean="0">
                <a:latin typeface="+mj-ea"/>
                <a:ea typeface="+mj-ea"/>
                <a:cs typeface="Times New Roman" pitchFamily="18" charset="0"/>
              </a:rPr>
              <a:t>現在請</a:t>
            </a:r>
            <a:r>
              <a:rPr lang="zh-TW" altLang="en-US" sz="4800" dirty="0" smtClean="0">
                <a:solidFill>
                  <a:srgbClr val="0070C0"/>
                </a:solidFill>
                <a:latin typeface="+mj-ea"/>
                <a:ea typeface="+mj-ea"/>
                <a:cs typeface="Times New Roman" pitchFamily="18" charset="0"/>
              </a:rPr>
              <a:t>聽</a:t>
            </a:r>
            <a:r>
              <a:rPr lang="zh-TW" altLang="en-US" sz="4800" b="1" dirty="0" smtClean="0">
                <a:solidFill>
                  <a:srgbClr val="0070C0"/>
                </a:solidFill>
                <a:latin typeface="+mj-ea"/>
                <a:ea typeface="+mj-ea"/>
                <a:cs typeface="Times New Roman" pitchFamily="18" charset="0"/>
              </a:rPr>
              <a:t>眾</a:t>
            </a:r>
            <a:r>
              <a:rPr lang="zh-TW" altLang="en-US" sz="4800" dirty="0" smtClean="0">
                <a:latin typeface="+mj-ea"/>
                <a:ea typeface="+mj-ea"/>
                <a:cs typeface="Times New Roman" pitchFamily="18" charset="0"/>
              </a:rPr>
              <a:t>向</a:t>
            </a:r>
            <a:r>
              <a:rPr lang="zh-TW" altLang="en-US" sz="4800" b="1" dirty="0" smtClean="0">
                <a:solidFill>
                  <a:srgbClr val="0070C0"/>
                </a:solidFill>
                <a:latin typeface="+mj-ea"/>
                <a:ea typeface="+mj-ea"/>
                <a:cs typeface="Times New Roman" pitchFamily="18" charset="0"/>
              </a:rPr>
              <a:t>演講者</a:t>
            </a:r>
            <a:r>
              <a:rPr lang="en-US" altLang="zh-TW" dirty="0" smtClean="0">
                <a:latin typeface="+mj-ea"/>
                <a:ea typeface="+mj-ea"/>
                <a:cs typeface="Times New Roman" pitchFamily="18" charset="0"/>
              </a:rPr>
              <a:t> 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Times New Roman" pitchFamily="18" charset="0"/>
              </a:rPr>
              <a:t>提問</a:t>
            </a:r>
            <a:r>
              <a:rPr lang="zh-TW" altLang="en-US" dirty="0" smtClean="0">
                <a:latin typeface="+mj-ea"/>
                <a:ea typeface="+mj-ea"/>
                <a:cs typeface="Times New Roman" pitchFamily="18" charset="0"/>
              </a:rPr>
              <a:t>。</a:t>
            </a:r>
            <a:endParaRPr lang="en-US" altLang="zh-TW" dirty="0" smtClean="0">
              <a:latin typeface="+mj-ea"/>
              <a:ea typeface="+mj-ea"/>
              <a:cs typeface="Times New Roman" pitchFamily="18" charset="0"/>
            </a:endParaRPr>
          </a:p>
          <a:p>
            <a:pPr marL="0" indent="0">
              <a:buNone/>
            </a:pPr>
            <a:endParaRPr lang="en-US" altLang="zh-TW" sz="4800" dirty="0" smtClean="0">
              <a:latin typeface="+mj-ea"/>
              <a:ea typeface="+mj-ea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6" name="圖片 5" descr="提問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2708920"/>
            <a:ext cx="4536504" cy="30205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83" y="476672"/>
            <a:ext cx="7569793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80928"/>
            <a:ext cx="5700728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7028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11430</TotalTime>
  <Words>299</Words>
  <Application>Microsoft Office PowerPoint</Application>
  <PresentationFormat>On-screen Show (4:3)</PresentationFormat>
  <Paragraphs>43</Paragraphs>
  <Slides>12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佈景主題</vt:lpstr>
      <vt:lpstr>翻譯很有趣</vt:lpstr>
      <vt:lpstr>PowerPoint Presentation</vt:lpstr>
      <vt:lpstr>PowerPoint Presentation</vt:lpstr>
      <vt:lpstr> 分辨 (to differentiate, to distinguish )</vt:lpstr>
      <vt:lpstr>PowerPoint Presentation</vt:lpstr>
      <vt:lpstr>收集(to collect)</vt:lpstr>
      <vt:lpstr>PowerPoint Presentation</vt:lpstr>
      <vt:lpstr>提問 (to ask a question/ question)</vt:lpstr>
      <vt:lpstr>PowerPoint Presentation</vt:lpstr>
      <vt:lpstr>指教  (give advice or comments)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 Li</cp:lastModifiedBy>
  <cp:revision>262</cp:revision>
  <dcterms:created xsi:type="dcterms:W3CDTF">2015-05-08T03:13:01Z</dcterms:created>
  <dcterms:modified xsi:type="dcterms:W3CDTF">2020-10-15T23:45:12Z</dcterms:modified>
</cp:coreProperties>
</file>